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embeddedFontLst>
    <p:embeddedFont>
      <p:font typeface="Calibri" panose="020F0502020204030204" pitchFamily="34" charset="0"/>
      <p:regular r:id="rId19"/>
      <p:bold r:id="rId20"/>
      <p:italic r:id="rId21"/>
      <p:boldItalic r:id="rId22"/>
    </p:embeddedFont>
    <p:embeddedFont>
      <p:font typeface="Fira Sans Extra Condensed" panose="020B05030500000200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83275"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algn="ctr">
              <a:spcAft>
                <a:spcPts val="900"/>
              </a:spcAft>
            </a:pPr>
            <a:r>
              <a:rPr lang="en-US" sz="32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FINDING THE SHORTEST PATH PREVENTING SEXUAL HARASSMENT THROUGH ALGORITHMS</a:t>
            </a:r>
            <a:endParaRPr lang="es-CO" sz="3200" dirty="0">
              <a:effectLst/>
              <a:latin typeface="Arial" panose="020B0604020202020204" pitchFamily="34" charset="0"/>
              <a:ea typeface="Times New Roman" panose="02020603050405020304" pitchFamily="18"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sp>
        <p:nvSpPr>
          <p:cNvPr id="203" name="Google Shape;203;p2"/>
          <p:cNvSpPr/>
          <p:nvPr/>
        </p:nvSpPr>
        <p:spPr>
          <a:xfrm rot="10800000" flipH="1">
            <a:off x="2829600" y="206772"/>
            <a:ext cx="919620" cy="29581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04" name="Google Shape;204;p2"/>
          <p:cNvSpPr/>
          <p:nvPr/>
        </p:nvSpPr>
        <p:spPr>
          <a:xfrm>
            <a:off x="3280080" y="31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2"/>
          <p:cNvSpPr/>
          <p:nvPr/>
        </p:nvSpPr>
        <p:spPr>
          <a:xfrm>
            <a:off x="728640" y="1900800"/>
            <a:ext cx="2102100" cy="21936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b="0" i="0" u="none" strike="noStrike" cap="none">
              <a:solidFill>
                <a:srgbClr val="001E33"/>
              </a:solidFill>
              <a:latin typeface="Arial"/>
              <a:ea typeface="Arial"/>
              <a:cs typeface="Arial"/>
              <a:sym typeface="Arial"/>
            </a:endParaRPr>
          </a:p>
        </p:txBody>
      </p:sp>
      <p:sp>
        <p:nvSpPr>
          <p:cNvPr id="211" name="Google Shape;211;p2"/>
          <p:cNvSpPr/>
          <p:nvPr/>
        </p:nvSpPr>
        <p:spPr>
          <a:xfrm>
            <a:off x="3551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Second author</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what have you done?</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Arial"/>
              <a:ea typeface="Arial"/>
              <a:cs typeface="Arial"/>
              <a:sym typeface="Arial"/>
            </a:endParaRPr>
          </a:p>
        </p:txBody>
      </p:sp>
      <p:sp>
        <p:nvSpPr>
          <p:cNvPr id="212" name="Google Shape;212;p2"/>
          <p:cNvSpPr/>
          <p:nvPr/>
        </p:nvSpPr>
        <p:spPr>
          <a:xfrm>
            <a:off x="635040" y="4180680"/>
            <a:ext cx="2192760" cy="4248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First author</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001E33"/>
                </a:solidFill>
                <a:latin typeface="Arial"/>
                <a:ea typeface="Arial"/>
                <a:cs typeface="Arial"/>
                <a:sym typeface="Arial"/>
              </a:rPr>
              <a:t>what have you done?</a:t>
            </a:r>
            <a:endParaRPr sz="2200" b="0" i="0" u="none" strike="noStrike" cap="none" dirty="0">
              <a:solidFill>
                <a:srgbClr val="001E33"/>
              </a:solidFill>
              <a:latin typeface="Arial"/>
              <a:ea typeface="Arial"/>
              <a:cs typeface="Arial"/>
              <a:sym typeface="Arial"/>
            </a:endParaRPr>
          </a:p>
        </p:txBody>
      </p:sp>
      <p:sp>
        <p:nvSpPr>
          <p:cNvPr id="213" name="Google Shape;213;p2"/>
          <p:cNvSpPr/>
          <p:nvPr/>
        </p:nvSpPr>
        <p:spPr>
          <a:xfrm>
            <a:off x="3135855" y="10644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Put a smiling photo and</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your name</a:t>
            </a:r>
            <a:endParaRPr sz="1400" b="0" i="0" u="none" strike="noStrike" cap="none">
              <a:solidFill>
                <a:schemeClr val="accent2"/>
              </a:solidFill>
              <a:latin typeface="Arial"/>
              <a:ea typeface="Arial"/>
              <a:cs typeface="Arial"/>
              <a:sym typeface="Arial"/>
            </a:endParaRPr>
          </a:p>
        </p:txBody>
      </p:sp>
      <p:sp>
        <p:nvSpPr>
          <p:cNvPr id="214" name="Google Shape;214;p2"/>
          <p:cNvSpPr/>
          <p:nvPr/>
        </p:nvSpPr>
        <p:spPr>
          <a:xfrm rot="10800000" flipH="1">
            <a:off x="2555175" y="1727038"/>
            <a:ext cx="774144" cy="29581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15" name="Google Shape;215;p2"/>
          <p:cNvSpPr/>
          <p:nvPr/>
        </p:nvSpPr>
        <p:spPr>
          <a:xfrm>
            <a:off x="1924350" y="5292650"/>
            <a:ext cx="3223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include what your contribution to this work was (</a:t>
            </a:r>
            <a:r>
              <a:rPr lang="en-US" sz="1400" b="1" i="1" u="none" strike="noStrike" cap="none">
                <a:solidFill>
                  <a:schemeClr val="accent2"/>
                </a:solidFill>
                <a:latin typeface="Arial"/>
                <a:ea typeface="Arial"/>
                <a:cs typeface="Arial"/>
                <a:sym typeface="Arial"/>
              </a:rPr>
              <a:t>2-3 words</a:t>
            </a:r>
            <a:r>
              <a:rPr lang="en-US" sz="1400" b="0" i="1" u="none" strike="noStrike" cap="none">
                <a:solidFill>
                  <a:schemeClr val="accent2"/>
                </a:solidFill>
                <a:latin typeface="Arial"/>
                <a:ea typeface="Arial"/>
                <a:cs typeface="Arial"/>
                <a:sym typeface="Arial"/>
              </a:rPr>
              <a:t>)</a:t>
            </a:r>
            <a:endParaRPr sz="1400" b="0" i="0" u="none" strike="noStrike" cap="none">
              <a:solidFill>
                <a:schemeClr val="accent2"/>
              </a:solidFill>
              <a:latin typeface="Arial"/>
              <a:ea typeface="Arial"/>
              <a:cs typeface="Arial"/>
              <a:sym typeface="Arial"/>
            </a:endParaRPr>
          </a:p>
        </p:txBody>
      </p:sp>
      <p:sp>
        <p:nvSpPr>
          <p:cNvPr id="216" name="Google Shape;216;p2"/>
          <p:cNvSpPr/>
          <p:nvPr/>
        </p:nvSpPr>
        <p:spPr>
          <a:xfrm rot="10800000">
            <a:off x="4018650" y="1644327"/>
            <a:ext cx="637686" cy="42865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17" name="Google Shape;217;p2"/>
          <p:cNvSpPr/>
          <p:nvPr/>
        </p:nvSpPr>
        <p:spPr>
          <a:xfrm>
            <a:off x="9692640" y="85572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51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http://github.com/yourUserName/proyecto/</a:t>
            </a:r>
            <a:endParaRPr sz="2200" b="1" i="0" u="none" strike="noStrike" cap="none">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001E33"/>
                </a:solidFill>
                <a:latin typeface="Arial"/>
                <a:ea typeface="Arial"/>
                <a:cs typeface="Arial"/>
                <a:sym typeface="Arial"/>
              </a:rPr>
              <a:t>Andrea Serna</a:t>
            </a:r>
            <a:endParaRPr sz="2200" b="1"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dirty="0">
                <a:solidFill>
                  <a:srgbClr val="001E33"/>
                </a:solidFill>
              </a:rPr>
              <a:t>Literature review</a:t>
            </a:r>
            <a:endParaRPr sz="2200" b="0" i="0" u="none" strike="noStrike" cap="none" dirty="0">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URL where</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your project is located</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and remove the circle</a:t>
            </a:r>
            <a:endParaRPr sz="1400" b="0" i="1" u="none" strike="noStrike" cap="none">
              <a:solidFill>
                <a:schemeClr val="accent2"/>
              </a:solidFill>
              <a:latin typeface="Arial"/>
              <a:ea typeface="Arial"/>
              <a:cs typeface="Arial"/>
              <a:sym typeface="Arial"/>
            </a:endParaRPr>
          </a:p>
        </p:txBody>
      </p:sp>
      <p:sp>
        <p:nvSpPr>
          <p:cNvPr id="222" name="Google Shape;222;p2"/>
          <p:cNvSpPr/>
          <p:nvPr/>
        </p:nvSpPr>
        <p:spPr>
          <a:xfrm>
            <a:off x="6996626" y="6335156"/>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224" name="Google Shape;224;p2"/>
          <p:cNvGrpSpPr/>
          <p:nvPr/>
        </p:nvGrpSpPr>
        <p:grpSpPr>
          <a:xfrm>
            <a:off x="5971272" y="163307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7" name="Google Shape;227;p2"/>
          <p:cNvSpPr/>
          <p:nvPr/>
        </p:nvSpPr>
        <p:spPr>
          <a:xfrm>
            <a:off x="3261725" y="6188925"/>
            <a:ext cx="21147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D7D31"/>
              </a:solidFill>
              <a:latin typeface="Arial"/>
              <a:ea typeface="Arial"/>
              <a:cs typeface="Arial"/>
              <a:sym typeface="Arial"/>
            </a:endParaRPr>
          </a:p>
        </p:txBody>
      </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accent2"/>
                </a:solidFill>
                <a:latin typeface="Arial"/>
                <a:ea typeface="Arial"/>
                <a:cs typeface="Arial"/>
                <a:sym typeface="Arial"/>
              </a:rPr>
              <a:t>If possible, include the student first</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5" name="Google Shape;235;p6"/>
          <p:cNvSpPr/>
          <p:nvPr/>
        </p:nvSpPr>
        <p:spPr>
          <a:xfrm rot="10800000" flipH="1">
            <a:off x="4268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36" name="Google Shape;236;p6"/>
          <p:cNvSpPr/>
          <p:nvPr/>
        </p:nvSpPr>
        <p:spPr>
          <a:xfrm>
            <a:off x="5108880" y="412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37" name="Google Shape;237;p6"/>
          <p:cNvSpPr/>
          <p:nvPr/>
        </p:nvSpPr>
        <p:spPr>
          <a:xfrm>
            <a:off x="8163950" y="54435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39" name="Google Shape;239;p6"/>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It may not be necessary to</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change anything on this slide</a:t>
            </a:r>
            <a:endParaRPr sz="1400" b="0" i="0" u="none" strike="noStrike" cap="none">
              <a:solidFill>
                <a:schemeClr val="accent2"/>
              </a:solidFill>
              <a:latin typeface="Arial"/>
              <a:ea typeface="Arial"/>
              <a:cs typeface="Arial"/>
              <a:sym typeface="Arial"/>
            </a:endParaRPr>
          </a:p>
        </p:txBody>
      </p:sp>
      <p:sp>
        <p:nvSpPr>
          <p:cNvPr id="240" name="Google Shape;240;p6"/>
          <p:cNvSpPr/>
          <p:nvPr/>
        </p:nvSpPr>
        <p:spPr>
          <a:xfrm>
            <a:off x="4435001" y="5216481"/>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41" name="Google Shape;241;p6"/>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65" name="Google Shape;265;g105e9140ba5_0_31"/>
          <p:cNvSpPr/>
          <p:nvPr/>
        </p:nvSpPr>
        <p:spPr>
          <a:xfrm rot="10800000" flipH="1">
            <a:off x="3506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66" name="Google Shape;266;g105e9140ba5_0_31"/>
          <p:cNvSpPr/>
          <p:nvPr/>
        </p:nvSpPr>
        <p:spPr>
          <a:xfrm>
            <a:off x="4346880" y="4128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67" name="Google Shape;267;g105e9140ba5_0_3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0" name="Google Shape;290;g105e9140ba5_0_31"/>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Add the name of your</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algorithm</a:t>
            </a:r>
            <a:endParaRPr sz="1400" b="0" i="0" u="none" strike="noStrike" cap="none">
              <a:solidFill>
                <a:schemeClr val="accent2"/>
              </a:solidFill>
              <a:latin typeface="Arial"/>
              <a:ea typeface="Arial"/>
              <a:cs typeface="Arial"/>
              <a:sym typeface="Arial"/>
            </a:endParaRPr>
          </a:p>
        </p:txBody>
      </p:sp>
      <p:sp>
        <p:nvSpPr>
          <p:cNvPr id="291" name="Google Shape;291;g105e9140ba5_0_31"/>
          <p:cNvSpPr/>
          <p:nvPr/>
        </p:nvSpPr>
        <p:spPr>
          <a:xfrm flipH="1">
            <a:off x="6749563" y="3607027"/>
            <a:ext cx="420498" cy="139390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92" name="Google Shape;292;g105e9140ba5_0_31"/>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01E33"/>
                </a:solidFill>
                <a:latin typeface="Arial"/>
                <a:ea typeface="Arial"/>
                <a:cs typeface="Arial"/>
                <a:sym typeface="Arial"/>
              </a:rPr>
              <a:t>Please type in the name of your algorithm</a:t>
            </a:r>
            <a:endParaRPr sz="2100" b="1" i="0" u="none" strike="noStrike" cap="none">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rot="10800000" flipH="1">
            <a:off x="2829600" y="195259"/>
            <a:ext cx="838566" cy="2309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29" name="Google Shape;329;p3"/>
          <p:cNvSpPr/>
          <p:nvPr/>
        </p:nvSpPr>
        <p:spPr>
          <a:xfrm>
            <a:off x="3356280" y="-444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30" name="Google Shape;330;p3"/>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Design your own figures in Lucidchart or equivalent: https://www.lucidchart.com/ </a:t>
            </a:r>
            <a:endParaRPr sz="1400" b="0" i="0" u="none" strike="noStrike" cap="none">
              <a:solidFill>
                <a:schemeClr val="accent2"/>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4" name="Google Shape;334;p3"/>
          <p:cNvSpPr/>
          <p:nvPr/>
        </p:nvSpPr>
        <p:spPr>
          <a:xfrm>
            <a:off x="10589366" y="753258"/>
            <a:ext cx="110592"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5" name="Google Shape;335;p3"/>
          <p:cNvSpPr/>
          <p:nvPr/>
        </p:nvSpPr>
        <p:spPr>
          <a:xfrm>
            <a:off x="9558000" y="1083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these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colors for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graphics</a:t>
            </a:r>
            <a:endParaRPr sz="1400" b="0" i="0" u="none" strike="noStrike" cap="none">
              <a:solidFill>
                <a:schemeClr val="accent2"/>
              </a:solidFill>
              <a:latin typeface="Arial"/>
              <a:ea typeface="Arial"/>
              <a:cs typeface="Arial"/>
              <a:sym typeface="Arial"/>
            </a:endParaRPr>
          </a:p>
        </p:txBody>
      </p:sp>
      <p:sp>
        <p:nvSpPr>
          <p:cNvPr id="336" name="Google Shape;336;p3"/>
          <p:cNvSpPr/>
          <p:nvPr/>
        </p:nvSpPr>
        <p:spPr>
          <a:xfrm>
            <a:off x="8229600" y="124200"/>
            <a:ext cx="211464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3000000" cy="3000000"/>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1327</Words>
  <Application>Microsoft Office PowerPoint</Application>
  <PresentationFormat>Panorámica</PresentationFormat>
  <Paragraphs>198</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14</vt:i4>
      </vt:variant>
    </vt:vector>
  </HeadingPairs>
  <TitlesOfParts>
    <vt:vector size="21" baseType="lpstr">
      <vt:lpstr>Times New Roman</vt:lpstr>
      <vt:lpstr>Fira Sans Extra Condensed</vt:lpstr>
      <vt:lpstr>Calibri</vt:lpstr>
      <vt:lpstr>Arial</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Felipe Restrepo</dc:creator>
  <cp:lastModifiedBy>JUAN FELIPE RESTREPO BUITRAGO</cp:lastModifiedBy>
  <cp:revision>2</cp:revision>
  <dcterms:modified xsi:type="dcterms:W3CDTF">2022-08-12T00:47:45Z</dcterms:modified>
</cp:coreProperties>
</file>